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2CEDB3-30F8-F348-B7ED-2ABD65768BEF}" v="8" dt="2025-10-23T07:42:55.5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09" d="100"/>
          <a:sy n="109" d="100"/>
        </p:scale>
        <p:origin x="1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7:42:55.511" v="48"/>
      <pc:docMkLst>
        <pc:docMk/>
      </pc:docMkLst>
      <pc:sldChg chg="addSp delSp modSp mod">
        <pc:chgData name="Steve Hartland" userId="fe08f65b-fffb-417a-81ad-107dbbfd43a7" providerId="ADAL" clId="{26CD08F2-BEC7-5BB7-9C01-8BE80433835F}" dt="2025-10-23T07:42:55.511" v="48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5:26.977" v="11" actId="207"/>
          <ac:spMkLst>
            <pc:docMk/>
            <pc:sldMk cId="2864429464" sldId="256"/>
            <ac:spMk id="2" creationId="{74597441-C779-9BE0-A5D4-959ECAE10D7D}"/>
          </ac:spMkLst>
        </pc:spChg>
        <pc:spChg chg="add mod">
          <ac:chgData name="Steve Hartland" userId="fe08f65b-fffb-417a-81ad-107dbbfd43a7" providerId="ADAL" clId="{26CD08F2-BEC7-5BB7-9C01-8BE80433835F}" dt="2025-10-20T14:03:29.787" v="8" actId="14100"/>
          <ac:spMkLst>
            <pc:docMk/>
            <pc:sldMk cId="2864429464" sldId="256"/>
            <ac:spMk id="9" creationId="{8247AF8F-59D3-31C3-E460-94B37DA3487F}"/>
          </ac:spMkLst>
        </pc:spChg>
        <pc:spChg chg="add mod">
          <ac:chgData name="Steve Hartland" userId="fe08f65b-fffb-417a-81ad-107dbbfd43a7" providerId="ADAL" clId="{26CD08F2-BEC7-5BB7-9C01-8BE80433835F}" dt="2025-10-20T14:10:56.606" v="34" actId="14100"/>
          <ac:spMkLst>
            <pc:docMk/>
            <pc:sldMk cId="2864429464" sldId="256"/>
            <ac:spMk id="13" creationId="{29AADAA1-3E8F-9341-F36E-C41CBBDE82B8}"/>
          </ac:spMkLst>
        </pc:spChg>
        <pc:picChg chg="mod">
          <ac:chgData name="Steve Hartland" userId="fe08f65b-fffb-417a-81ad-107dbbfd43a7" providerId="ADAL" clId="{26CD08F2-BEC7-5BB7-9C01-8BE80433835F}" dt="2025-10-20T14:08:55.441" v="17" actId="1076"/>
          <ac:picMkLst>
            <pc:docMk/>
            <pc:sldMk cId="2864429464" sldId="256"/>
            <ac:picMk id="5" creationId="{D97CC432-CFFB-5038-48F8-8E90EB6AD668}"/>
          </ac:picMkLst>
        </pc:picChg>
        <pc:picChg chg="add del mod">
          <ac:chgData name="Steve Hartland" userId="fe08f65b-fffb-417a-81ad-107dbbfd43a7" providerId="ADAL" clId="{26CD08F2-BEC7-5BB7-9C01-8BE80433835F}" dt="2025-10-23T07:42:52.315" v="46" actId="478"/>
          <ac:picMkLst>
            <pc:docMk/>
            <pc:sldMk cId="2864429464" sldId="256"/>
            <ac:picMk id="6" creationId="{C552FADA-AA36-B219-39F2-7C23D23C7327}"/>
          </ac:picMkLst>
        </pc:picChg>
        <pc:picChg chg="add mod">
          <ac:chgData name="Steve Hartland" userId="fe08f65b-fffb-417a-81ad-107dbbfd43a7" providerId="ADAL" clId="{26CD08F2-BEC7-5BB7-9C01-8BE80433835F}" dt="2025-10-23T07:42:55.511" v="48"/>
          <ac:picMkLst>
            <pc:docMk/>
            <pc:sldMk cId="2864429464" sldId="256"/>
            <ac:picMk id="10" creationId="{EA9CC5CE-40B3-6F68-E293-4CFE6799F978}"/>
          </ac:picMkLst>
        </pc:picChg>
        <pc:picChg chg="add del mod">
          <ac:chgData name="Steve Hartland" userId="fe08f65b-fffb-417a-81ad-107dbbfd43a7" providerId="ADAL" clId="{26CD08F2-BEC7-5BB7-9C01-8BE80433835F}" dt="2025-10-23T07:42:54.337" v="47" actId="478"/>
          <ac:picMkLst>
            <pc:docMk/>
            <pc:sldMk cId="2864429464" sldId="256"/>
            <ac:picMk id="14" creationId="{7C3C7155-7B5C-FB4A-5B25-50438BAF6EC5}"/>
          </ac:picMkLst>
        </pc:picChg>
        <pc:picChg chg="add mod">
          <ac:chgData name="Steve Hartland" userId="fe08f65b-fffb-417a-81ad-107dbbfd43a7" providerId="ADAL" clId="{26CD08F2-BEC7-5BB7-9C01-8BE80433835F}" dt="2025-10-20T14:10:54.511" v="33" actId="14100"/>
          <ac:picMkLst>
            <pc:docMk/>
            <pc:sldMk cId="2864429464" sldId="256"/>
            <ac:picMk id="15" creationId="{F20CD70A-D0C5-9F4E-E525-1AA8D9DB2F9B}"/>
          </ac:picMkLst>
        </pc:picChg>
        <pc:picChg chg="add del mod">
          <ac:chgData name="Steve Hartland" userId="fe08f65b-fffb-417a-81ad-107dbbfd43a7" providerId="ADAL" clId="{26CD08F2-BEC7-5BB7-9C01-8BE80433835F}" dt="2025-10-23T07:42:17.373" v="39" actId="478"/>
          <ac:picMkLst>
            <pc:docMk/>
            <pc:sldMk cId="2864429464" sldId="256"/>
            <ac:picMk id="17" creationId="{61626F59-8F12-EDCB-1443-F6ECDF5564EE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19:29.684" v="16" actId="20577"/>
      <pc:docMkLst>
        <pc:docMk/>
      </pc:docMkLst>
      <pc:sldChg chg="modSp mod">
        <pc:chgData name="Howard Wheeler" userId="3e061725-5d95-41ae-8f52-aca0943a11a8" providerId="ADAL" clId="{B67AF79B-3CD7-4B12-8448-C57133F6FF7A}" dt="2025-10-20T14:19:29.684" v="16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19:29.684" v="16" actId="20577"/>
          <ac:spMkLst>
            <pc:docMk/>
            <pc:sldMk cId="2864429464" sldId="256"/>
            <ac:spMk id="9" creationId="{8247AF8F-59D3-31C3-E460-94B37DA3487F}"/>
          </ac:spMkLst>
        </pc:spChg>
        <pc:picChg chg="mod">
          <ac:chgData name="Howard Wheeler" userId="3e061725-5d95-41ae-8f52-aca0943a11a8" providerId="ADAL" clId="{B67AF79B-3CD7-4B12-8448-C57133F6FF7A}" dt="2025-10-20T14:19:18.052" v="2" actId="14100"/>
          <ac:picMkLst>
            <pc:docMk/>
            <pc:sldMk cId="2864429464" sldId="256"/>
            <ac:picMk id="5" creationId="{D97CC432-CFFB-5038-48F8-8E90EB6AD6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143000"/>
            <a:ext cx="4362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88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59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8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5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20CD70A-D0C5-9F4E-E525-1AA8D9DB2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52"/>
            <a:ext cx="6295292" cy="31249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1" y="6450528"/>
            <a:ext cx="10691811" cy="110914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745" y="338958"/>
            <a:ext cx="1965369" cy="504479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1" y="3147108"/>
            <a:ext cx="10691811" cy="771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390362" y="3928617"/>
            <a:ext cx="9896638" cy="2174824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535351" y="4215810"/>
            <a:ext cx="45758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>
                <a:solidFill>
                  <a:srgbClr val="21316A"/>
                </a:solidFill>
                <a:latin typeface="Arial" panose="020B0604020202020204" pitchFamily="34" charset="0"/>
              </a:rPr>
              <a:t>XXXXXXXXXXX</a:t>
            </a:r>
            <a:endParaRPr lang="en-GB" sz="280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SHIP</a:t>
            </a:r>
            <a:endParaRPr lang="en-GB" baseline="3000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</a:p>
          <a:p>
            <a:pPr algn="ctr"/>
            <a:r>
              <a:rPr lang="en-GB" sz="1600">
                <a:solidFill>
                  <a:srgbClr val="21316A"/>
                </a:solidFill>
                <a:latin typeface="Arial" panose="020B0604020202020204" pitchFamily="34" charset="0"/>
              </a:rPr>
              <a:t>X Countries – X Ports – X Overnights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3E7EE8-E2DC-8F73-BFB6-B6012EF78B98}"/>
              </a:ext>
            </a:extLst>
          </p:cNvPr>
          <p:cNvSpPr txBox="1"/>
          <p:nvPr/>
        </p:nvSpPr>
        <p:spPr>
          <a:xfrm>
            <a:off x="5501584" y="4258129"/>
            <a:ext cx="4575872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>
                <a:solidFill>
                  <a:srgbClr val="21316A"/>
                </a:solidFill>
                <a:latin typeface="Arial" panose="020B0604020202020204" pitchFamily="34" charset="0"/>
              </a:rPr>
              <a:t>Stateroom……….</a:t>
            </a:r>
            <a:br>
              <a:rPr lang="en-GB" sz="1050">
                <a:solidFill>
                  <a:srgbClr val="21316A"/>
                </a:solidFill>
                <a:latin typeface="Arial" panose="020B0604020202020204" pitchFamily="34" charset="0"/>
              </a:rPr>
            </a:br>
            <a:endParaRPr lang="en-GB" sz="105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sz="2800" b="1">
                <a:solidFill>
                  <a:srgbClr val="21316A"/>
                </a:solidFill>
                <a:latin typeface="Arial" panose="020B0604020202020204" pitchFamily="34" charset="0"/>
              </a:rPr>
              <a:t>From £0,000pp</a:t>
            </a:r>
            <a:r>
              <a:rPr lang="en-GB" sz="2800" b="1" baseline="30000">
                <a:solidFill>
                  <a:srgbClr val="21316A"/>
                </a:solidFill>
                <a:latin typeface="Arial" panose="020B0604020202020204" pitchFamily="34" charset="0"/>
              </a:rPr>
              <a:t>*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506459-AD29-1BB2-42FA-A736CF218A38}"/>
              </a:ext>
            </a:extLst>
          </p:cNvPr>
          <p:cNvCxnSpPr/>
          <p:nvPr/>
        </p:nvCxnSpPr>
        <p:spPr>
          <a:xfrm>
            <a:off x="5435600" y="4185740"/>
            <a:ext cx="0" cy="1639838"/>
          </a:xfrm>
          <a:prstGeom prst="line">
            <a:avLst/>
          </a:prstGeom>
          <a:ln w="9525">
            <a:solidFill>
              <a:srgbClr val="213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24D821D-F441-FCE6-3B07-529DF9858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51" y="6575126"/>
            <a:ext cx="9751649" cy="569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47AF8F-59D3-31C3-E460-94B37DA3487F}"/>
              </a:ext>
            </a:extLst>
          </p:cNvPr>
          <p:cNvSpPr txBox="1"/>
          <p:nvPr/>
        </p:nvSpPr>
        <p:spPr>
          <a:xfrm>
            <a:off x="1772913" y="7229240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to £3000*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AADAA1-3E8F-9341-F36E-C41CBBDE82B8}"/>
              </a:ext>
            </a:extLst>
          </p:cNvPr>
          <p:cNvSpPr/>
          <p:nvPr/>
        </p:nvSpPr>
        <p:spPr>
          <a:xfrm>
            <a:off x="6295292" y="-1"/>
            <a:ext cx="4413143" cy="3124979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9CC5CE-40B3-6F68-E293-4CFE6799F9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0316" y="644769"/>
            <a:ext cx="3811329" cy="187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31C01B-FC0E-443D-A28A-078DF53FD853}"/>
</file>

<file path=customXml/itemProps3.xml><?xml version="1.0" encoding="utf-8"?>
<ds:datastoreItem xmlns:ds="http://schemas.openxmlformats.org/officeDocument/2006/customXml" ds:itemID="{BF33BF72-0C57-4113-BB97-93ABA539F50B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ba6e64ec-b061-4ef9-925c-be5efbd33eb1"/>
    <ds:schemaRef ds:uri="http://purl.org/dc/terms/"/>
    <ds:schemaRef ds:uri="f792690d-879f-46d8-925c-4171572e1f59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116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</cp:revision>
  <dcterms:created xsi:type="dcterms:W3CDTF">2023-06-26T13:44:24Z</dcterms:created>
  <dcterms:modified xsi:type="dcterms:W3CDTF">2025-10-23T07:43:01Z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